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1"/>
  </p:sldMasterIdLst>
  <p:notesMasterIdLst>
    <p:notesMasterId r:id="rId15"/>
  </p:notesMasterIdLst>
  <p:sldIdLst>
    <p:sldId id="270" r:id="rId2"/>
    <p:sldId id="269" r:id="rId3"/>
    <p:sldId id="271" r:id="rId4"/>
    <p:sldId id="256" r:id="rId5"/>
    <p:sldId id="260" r:id="rId6"/>
    <p:sldId id="272" r:id="rId7"/>
    <p:sldId id="273" r:id="rId8"/>
    <p:sldId id="274" r:id="rId9"/>
    <p:sldId id="275" r:id="rId10"/>
    <p:sldId id="276" r:id="rId11"/>
    <p:sldId id="277" r:id="rId12"/>
    <p:sldId id="278" r:id="rId13"/>
    <p:sldId id="27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57" autoAdjust="0"/>
  </p:normalViewPr>
  <p:slideViewPr>
    <p:cSldViewPr snapToGrid="0">
      <p:cViewPr varScale="1">
        <p:scale>
          <a:sx n="106" d="100"/>
          <a:sy n="106" d="100"/>
        </p:scale>
        <p:origin x="792" y="108"/>
      </p:cViewPr>
      <p:guideLst/>
    </p:cSldViewPr>
  </p:slideViewPr>
  <p:outlineViewPr>
    <p:cViewPr>
      <p:scale>
        <a:sx n="33" d="100"/>
        <a:sy n="33" d="100"/>
      </p:scale>
      <p:origin x="0" y="-47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F07771-3FAA-4D43-A059-9A7D838C2880}" type="datetimeFigureOut">
              <a:rPr lang="en-US" smtClean="0"/>
              <a:t>11/19/2022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68C18-1BF1-F447-95ED-60EAAE35426E}" type="slidenum">
              <a:rPr lang="en-US" smtClean="0"/>
              <a:t>‹#›</a:t>
            </a:fld>
            <a:endParaRPr lang="en-US"/>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anchor="ctr">
            <a:normAutofit/>
          </a:bodyPr>
          <a:lstStyle>
            <a:lvl1pPr algn="l">
              <a:lnSpc>
                <a:spcPct val="85000"/>
              </a:lnSpc>
              <a:defRPr sz="60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667666" y="4151085"/>
            <a:ext cx="4633806" cy="1591181"/>
          </a:xfrm>
        </p:spPr>
        <p:txBody>
          <a:bodyPr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anchor="ctr"/>
          <a:lstStyle>
            <a:lvl1pPr marL="0" indent="0" algn="ctr">
              <a:buNone/>
              <a:defRPr i="1"/>
            </a:lvl1pPr>
          </a:lstStyle>
          <a:p>
            <a:r>
              <a:rPr lang="en-US"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C3BDDDD7-72ED-FC4E-8075-0107060235C5}" type="datetime1">
              <a:rPr lang="en-US" noProof="0" smtClean="0"/>
              <a:t>11/19/2022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anchor="b"/>
          <a:lstStyle/>
          <a:p>
            <a:r>
              <a:rPr lang="en-US" noProof="0"/>
              <a:t>Click to edit Master title style</a:t>
            </a:r>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p>
            <a:r>
              <a:rPr lang="en-US" noProof="0"/>
              <a:t>Click to edit Master title style</a:t>
            </a:r>
          </a:p>
        </p:txBody>
      </p:sp>
      <p:sp>
        <p:nvSpPr>
          <p:cNvPr id="4" name="Date Placeholder 3"/>
          <p:cNvSpPr>
            <a:spLocks noGrp="1"/>
          </p:cNvSpPr>
          <p:nvPr>
            <p:ph type="dt" sz="half" idx="10"/>
          </p:nvPr>
        </p:nvSpPr>
        <p:spPr/>
        <p:txBody>
          <a:bodyPr/>
          <a:lstStyle/>
          <a:p>
            <a:fld id="{26B3D9D9-8B30-6A45-929D-0A0366E2E953}" type="datetime1">
              <a:rPr lang="en-US" noProof="0" smtClean="0"/>
              <a:t>11/19/2022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a:lstStyle>
            <a:lvl1pPr marL="0" indent="0" algn="ctr">
              <a:buNone/>
              <a:defRPr sz="1600">
                <a:solidFill>
                  <a:schemeClr val="tx1">
                    <a:lumMod val="85000"/>
                    <a:lumOff val="15000"/>
                  </a:schemeClr>
                </a:solidFill>
              </a:defRPr>
            </a:lvl1pPr>
          </a:lstStyle>
          <a:p>
            <a:pPr lvl="0"/>
            <a:r>
              <a:rPr lang="en-US"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p>
            <a:r>
              <a:rPr lang="en-US" noProof="0"/>
              <a:t>Click to edit Master title style</a:t>
            </a:r>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4" name="Date Placeholder 3"/>
          <p:cNvSpPr>
            <a:spLocks noGrp="1"/>
          </p:cNvSpPr>
          <p:nvPr>
            <p:ph type="dt" sz="half" idx="10"/>
          </p:nvPr>
        </p:nvSpPr>
        <p:spPr/>
        <p:txBody>
          <a:bodyPr/>
          <a:lstStyle/>
          <a:p>
            <a:fld id="{54919B67-2563-3544-8019-B2D766585AE6}" type="datetime1">
              <a:rPr lang="en-US" noProof="0" smtClean="0"/>
              <a:t>11/19/2022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anchor="ctr">
            <a:noAutofit/>
          </a:bodyPr>
          <a:lstStyle>
            <a:lvl1pPr marL="0" indent="0" algn="ctr">
              <a:lnSpc>
                <a:spcPct val="100000"/>
              </a:lnSpc>
              <a:buNone/>
              <a:defRPr sz="2000" i="1">
                <a:solidFill>
                  <a:schemeClr val="bg1"/>
                </a:solidFill>
                <a:latin typeface="+mj-lt"/>
              </a:defRPr>
            </a:lvl1pPr>
          </a:lstStyle>
          <a:p>
            <a:pPr lvl="0"/>
            <a:r>
              <a:rPr lang="en-US"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anchor="ctr"/>
          <a:lstStyle>
            <a:lvl1pPr marL="0" indent="0" algn="ctr">
              <a:buNone/>
              <a:defRPr i="1">
                <a:solidFill>
                  <a:schemeClr val="bg1"/>
                </a:solidFill>
                <a:latin typeface="+mj-lt"/>
              </a:defRPr>
            </a:lvl1pPr>
          </a:lstStyle>
          <a:p>
            <a:pPr lvl="0"/>
            <a:r>
              <a:rPr lang="en-US"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anchor="ctr"/>
          <a:lstStyle>
            <a:lvl1pPr marL="0" indent="0" algn="ctr">
              <a:buNone/>
              <a:defRPr i="1">
                <a:solidFill>
                  <a:schemeClr val="bg1"/>
                </a:solidFill>
                <a:latin typeface="+mj-lt"/>
              </a:defRPr>
            </a:lvl1pPr>
          </a:lstStyle>
          <a:p>
            <a:pPr lvl="0"/>
            <a:r>
              <a:rPr lang="en-US"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11/19/2022</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F8F1C92E-34EF-7443-98EE-55EB64C2F5FD}" type="datetime1">
              <a:rPr lang="en-US" noProof="0" smtClean="0"/>
              <a:t>11/19/2022</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a:lstStyle>
            <a:lvl1pPr marL="0" indent="0" algn="ctr">
              <a:buNone/>
              <a:defRPr sz="1600">
                <a:solidFill>
                  <a:schemeClr val="tx1">
                    <a:lumMod val="85000"/>
                    <a:lumOff val="15000"/>
                  </a:schemeClr>
                </a:solidFill>
              </a:defRPr>
            </a:lvl1pPr>
          </a:lstStyle>
          <a:p>
            <a:pPr lvl="0"/>
            <a:r>
              <a:rPr lang="en-US"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hasCustomPrompt="1"/>
          </p:nvPr>
        </p:nvSpPr>
        <p:spPr>
          <a:xfrm>
            <a:off x="762000" y="2831932"/>
            <a:ext cx="3833906" cy="1562638"/>
          </a:xfrm>
        </p:spPr>
        <p:txBody>
          <a:bodyPr anchor="b"/>
          <a:lstStyle>
            <a:lvl1pPr>
              <a:defRPr/>
            </a:lvl1pPr>
          </a:lstStyle>
          <a:p>
            <a:r>
              <a:rPr lang="en-US" noProof="0"/>
              <a:t>Click to edit your title</a:t>
            </a:r>
          </a:p>
        </p:txBody>
      </p:sp>
      <p:sp>
        <p:nvSpPr>
          <p:cNvPr id="4" name="Date Placeholder 3"/>
          <p:cNvSpPr>
            <a:spLocks noGrp="1"/>
          </p:cNvSpPr>
          <p:nvPr>
            <p:ph type="dt" sz="half" idx="10"/>
          </p:nvPr>
        </p:nvSpPr>
        <p:spPr/>
        <p:txBody>
          <a:bodyPr/>
          <a:lstStyle/>
          <a:p>
            <a:fld id="{4176DA4A-63D4-BC43-9B38-53D06F7CC9C4}" type="datetime1">
              <a:rPr lang="en-US" noProof="0" smtClean="0"/>
              <a:t>11/19/2022</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anchor="ctr"/>
          <a:lstStyle>
            <a:lvl1pPr marL="0" indent="0" algn="ctr">
              <a:buNone/>
              <a:defRPr i="1"/>
            </a:lvl1pPr>
          </a:lstStyle>
          <a:p>
            <a:r>
              <a:rPr lang="en-US"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anchor="ctr"/>
          <a:lstStyle>
            <a:lvl1pPr marL="0" indent="0" algn="ctr">
              <a:buNone/>
              <a:defRPr sz="1600">
                <a:solidFill>
                  <a:schemeClr val="tx1">
                    <a:lumMod val="85000"/>
                    <a:lumOff val="15000"/>
                  </a:schemeClr>
                </a:solidFill>
              </a:defRPr>
            </a:lvl1pPr>
          </a:lstStyle>
          <a:p>
            <a:pPr lvl="0"/>
            <a:r>
              <a:rPr lang="en-US"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anchor="ctr">
            <a:normAutofit/>
          </a:bodyPr>
          <a:lstStyle>
            <a:lvl1pPr algn="l">
              <a:lnSpc>
                <a:spcPct val="85000"/>
              </a:lnSpc>
              <a:defRPr sz="60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667666" y="4151085"/>
            <a:ext cx="4633806" cy="1591181"/>
          </a:xfrm>
        </p:spPr>
        <p:txBody>
          <a:bodyPr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none" baseline="0">
                <a:solidFill>
                  <a:schemeClr val="tx1">
                    <a:lumMod val="85000"/>
                    <a:lumOff val="15000"/>
                  </a:schemeClr>
                </a:solidFill>
              </a:defRPr>
            </a:lvl1pPr>
          </a:lstStyle>
          <a:p>
            <a:r>
              <a:rPr lang="en-US" noProof="0"/>
              <a:t>Click to edit Master title style</a:t>
            </a:r>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529964A5-3468-3F49-AD7A-0CF5EB762F89}" type="datetime1">
              <a:rPr lang="en-US" noProof="0" smtClean="0"/>
              <a:t>11/19/2022</a:t>
            </a:fld>
            <a:endParaRPr lang="en-US" noProof="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noProof="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13D2E340-0663-474B-992C-9192B5C45E57}" type="slidenum">
              <a:rPr lang="en-US" noProof="0" smtClean="0"/>
              <a:t>‹#›</a:t>
            </a:fld>
            <a:endParaRPr lang="en-US"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11/19/2022</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p:nvPr>
        </p:nvSpPr>
        <p:spPr>
          <a:xfrm>
            <a:off x="5326063" y="559678"/>
            <a:ext cx="6103937" cy="519183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11/19/2022</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7"/>
            <a:ext cx="3833906" cy="5274923"/>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11/19/2022</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p:nvPr>
        </p:nvSpPr>
        <p:spPr>
          <a:xfrm>
            <a:off x="5181600" y="559678"/>
            <a:ext cx="6172200" cy="56172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5181600" y="540628"/>
            <a:ext cx="6248400" cy="248894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5181600" y="3712467"/>
            <a:ext cx="6248400" cy="248222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F316E73E-FB98-2A42-974A-9CD83D46C100}" type="datetime1">
              <a:rPr lang="en-US" noProof="0" smtClean="0"/>
              <a:t>11/19/2022</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noProof="0"/>
              <a:t>Click to edit Master title style</a:t>
            </a:r>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98A115EF-7A83-9842-815E-554E5DEB63CD}" type="datetime1">
              <a:rPr lang="en-US" noProof="0" smtClean="0"/>
              <a:t>11/19/2022</a:t>
            </a:fld>
            <a:endParaRPr lang="en-US" noProof="0"/>
          </a:p>
        </p:txBody>
      </p:sp>
      <p:sp>
        <p:nvSpPr>
          <p:cNvPr id="8" name="Footer Placeholder 7"/>
          <p:cNvSpPr>
            <a:spLocks noGrp="1"/>
          </p:cNvSpPr>
          <p:nvPr>
            <p:ph type="ftr" sz="quarter" idx="11"/>
          </p:nvPr>
        </p:nvSpPr>
        <p:spPr/>
        <p:txBody>
          <a:bodyPr/>
          <a:lstStyle/>
          <a:p>
            <a:endParaRPr lang="en-US" noProof="0"/>
          </a:p>
        </p:txBody>
      </p:sp>
      <p:sp>
        <p:nvSpPr>
          <p:cNvPr id="9" name="Slide Number Placeholder 8"/>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4BE097A0-4000-B744-87D8-18F42A934248}" type="datetime1">
              <a:rPr lang="en-US" noProof="0" smtClean="0"/>
              <a:t>11/19/2022</a:t>
            </a:fld>
            <a:endParaRPr lang="en-US" noProof="0"/>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974EA9-4639-9B48-9E98-70455404EF00}" type="datetime1">
              <a:rPr lang="en-US" noProof="0" smtClean="0"/>
              <a:t>11/19/2022</a:t>
            </a:fld>
            <a:endParaRPr lang="en-US" noProof="0"/>
          </a:p>
        </p:txBody>
      </p:sp>
      <p:sp>
        <p:nvSpPr>
          <p:cNvPr id="3" name="Footer Placeholder 2"/>
          <p:cNvSpPr>
            <a:spLocks noGrp="1"/>
          </p:cNvSpPr>
          <p:nvPr>
            <p:ph type="ftr" sz="quarter" idx="11"/>
          </p:nvPr>
        </p:nvSpPr>
        <p:spPr/>
        <p:txBody>
          <a:bodyPr/>
          <a:lstStyle/>
          <a:p>
            <a:endParaRPr lang="en-US" noProof="0"/>
          </a:p>
        </p:txBody>
      </p:sp>
      <p:sp>
        <p:nvSpPr>
          <p:cNvPr id="4" name="Slide Number Placeholder 3"/>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noProof="0"/>
              <a:t>Click to edit Master title style</a:t>
            </a:r>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A90851AE-F437-A04B-ADE2-D5E346F2089C}" type="datetime1">
              <a:rPr lang="en-US" noProof="0" smtClean="0"/>
              <a:t>11/19/2022</a:t>
            </a:fld>
            <a:endParaRPr lang="en-US"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13D2E340-0663-474B-992C-9192B5C45E57}" type="slidenum">
              <a:rPr lang="en-US" noProof="0" smtClean="0"/>
              <a:t>‹#›</a:t>
            </a:fld>
            <a:endParaRPr lang="en-US"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hyperlink" Target="https://sketchfab.com/3d-models/slender-man-1779f886209f433db69ca6afa8af055e"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AF830-E286-A599-CF80-1190AA4CE0DB}"/>
              </a:ext>
            </a:extLst>
          </p:cNvPr>
          <p:cNvSpPr>
            <a:spLocks noGrp="1"/>
          </p:cNvSpPr>
          <p:nvPr>
            <p:ph type="title"/>
          </p:nvPr>
        </p:nvSpPr>
        <p:spPr>
          <a:xfrm>
            <a:off x="-1" y="-74613"/>
            <a:ext cx="12192001" cy="6932613"/>
          </a:xfrm>
          <a:solidFill>
            <a:schemeClr val="tx1"/>
          </a:solidFill>
        </p:spPr>
        <p:txBody>
          <a:bodyPr/>
          <a:lstStyle/>
          <a:p>
            <a:endParaRPr lang="en-US" dirty="0"/>
          </a:p>
        </p:txBody>
      </p:sp>
    </p:spTree>
    <p:extLst>
      <p:ext uri="{BB962C8B-B14F-4D97-AF65-F5344CB8AC3E}">
        <p14:creationId xmlns:p14="http://schemas.microsoft.com/office/powerpoint/2010/main" val="1131100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1F34B-93F5-46C0-9BEC-B1A8D55008B4}"/>
              </a:ext>
            </a:extLst>
          </p:cNvPr>
          <p:cNvSpPr>
            <a:spLocks noGrp="1"/>
          </p:cNvSpPr>
          <p:nvPr>
            <p:ph type="title"/>
          </p:nvPr>
        </p:nvSpPr>
        <p:spPr>
          <a:xfrm>
            <a:off x="762000" y="559677"/>
            <a:ext cx="3833906" cy="3217995"/>
          </a:xfrm>
        </p:spPr>
        <p:txBody>
          <a:bodyPr>
            <a:normAutofit fontScale="90000"/>
          </a:bodyPr>
          <a:lstStyle/>
          <a:p>
            <a:pPr algn="ctr"/>
            <a:r>
              <a:rPr lang="en-US" dirty="0"/>
              <a:t>“I am just one person!  What can I do to change anything?</a:t>
            </a:r>
          </a:p>
        </p:txBody>
      </p:sp>
      <p:sp>
        <p:nvSpPr>
          <p:cNvPr id="3" name="Text Placeholder 2">
            <a:extLst>
              <a:ext uri="{FF2B5EF4-FFF2-40B4-BE49-F238E27FC236}">
                <a16:creationId xmlns:a16="http://schemas.microsoft.com/office/drawing/2014/main" id="{381FDC16-3D69-48AD-B08B-ED28A10640C1}"/>
              </a:ext>
            </a:extLst>
          </p:cNvPr>
          <p:cNvSpPr>
            <a:spLocks noGrp="1"/>
          </p:cNvSpPr>
          <p:nvPr>
            <p:ph type="body" sz="quarter" idx="18"/>
          </p:nvPr>
        </p:nvSpPr>
        <p:spPr>
          <a:xfrm>
            <a:off x="762000" y="3851564"/>
            <a:ext cx="3842550" cy="1899949"/>
          </a:xfrm>
        </p:spPr>
        <p:txBody>
          <a:bodyPr>
            <a:normAutofit lnSpcReduction="10000"/>
          </a:bodyPr>
          <a:lstStyle/>
          <a:p>
            <a:pPr algn="ctr"/>
            <a:r>
              <a:rPr lang="en-US" sz="2800" dirty="0"/>
              <a:t>Is it TRUE that ONE PERSON cannot make much difference in the way things are?</a:t>
            </a:r>
          </a:p>
        </p:txBody>
      </p:sp>
      <p:pic>
        <p:nvPicPr>
          <p:cNvPr id="11" name="Picture Placeholder 10" descr="A picture containing telescope&#10;&#10;Description automatically generated">
            <a:extLst>
              <a:ext uri="{FF2B5EF4-FFF2-40B4-BE49-F238E27FC236}">
                <a16:creationId xmlns:a16="http://schemas.microsoft.com/office/drawing/2014/main" id="{C703CD03-28E2-2583-C0BD-B1541268CDDF}"/>
              </a:ext>
            </a:extLst>
          </p:cNvPr>
          <p:cNvPicPr>
            <a:picLocks noGrp="1" noChangeAspect="1"/>
          </p:cNvPicPr>
          <p:nvPr>
            <p:ph type="pic" sz="quarter" idx="22"/>
          </p:nvPr>
        </p:nvPicPr>
        <p:blipFill>
          <a:blip r:embed="rId2"/>
          <a:srcRect l="19231" r="19231"/>
          <a:stretch>
            <a:fillRect/>
          </a:stretch>
        </p:blipFill>
        <p:spPr>
          <a:xfrm>
            <a:off x="5648549" y="728999"/>
            <a:ext cx="1977255" cy="1977255"/>
          </a:xfrm>
        </p:spPr>
      </p:pic>
      <p:pic>
        <p:nvPicPr>
          <p:cNvPr id="18" name="Picture Placeholder 17" descr="A picture containing text, person, bed, indoor&#10;&#10;Description automatically generated">
            <a:extLst>
              <a:ext uri="{FF2B5EF4-FFF2-40B4-BE49-F238E27FC236}">
                <a16:creationId xmlns:a16="http://schemas.microsoft.com/office/drawing/2014/main" id="{9DDF6E55-736E-EEC2-210A-F9E882B45AD6}"/>
              </a:ext>
            </a:extLst>
          </p:cNvPr>
          <p:cNvPicPr>
            <a:picLocks noGrp="1" noChangeAspect="1"/>
          </p:cNvPicPr>
          <p:nvPr>
            <p:ph type="pic" sz="quarter" idx="23"/>
          </p:nvPr>
        </p:nvPicPr>
        <p:blipFill>
          <a:blip r:embed="rId3"/>
          <a:srcRect l="20000" r="20000"/>
          <a:stretch>
            <a:fillRect/>
          </a:stretch>
        </p:blipFill>
        <p:spPr>
          <a:xfrm>
            <a:off x="8562109" y="847629"/>
            <a:ext cx="1977255" cy="1977255"/>
          </a:xfrm>
        </p:spPr>
      </p:pic>
      <p:pic>
        <p:nvPicPr>
          <p:cNvPr id="28" name="Picture Placeholder 27">
            <a:extLst>
              <a:ext uri="{FF2B5EF4-FFF2-40B4-BE49-F238E27FC236}">
                <a16:creationId xmlns:a16="http://schemas.microsoft.com/office/drawing/2014/main" id="{DCEBE931-5EEA-91D8-FBF7-73D065D9224C}"/>
              </a:ext>
            </a:extLst>
          </p:cNvPr>
          <p:cNvPicPr>
            <a:picLocks noGrp="1" noChangeAspect="1"/>
          </p:cNvPicPr>
          <p:nvPr>
            <p:ph type="pic" sz="quarter" idx="24"/>
          </p:nvPr>
        </p:nvPicPr>
        <p:blipFill>
          <a:blip r:embed="rId4"/>
          <a:srcRect l="21921" r="21921"/>
          <a:stretch>
            <a:fillRect/>
          </a:stretch>
        </p:blipFill>
        <p:spPr>
          <a:xfrm>
            <a:off x="6890327" y="3521732"/>
            <a:ext cx="2373746" cy="2377626"/>
          </a:xfrm>
        </p:spPr>
      </p:pic>
    </p:spTree>
    <p:extLst>
      <p:ext uri="{BB962C8B-B14F-4D97-AF65-F5344CB8AC3E}">
        <p14:creationId xmlns:p14="http://schemas.microsoft.com/office/powerpoint/2010/main" val="17074747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p:cTn id="3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1F34B-93F5-46C0-9BEC-B1A8D55008B4}"/>
              </a:ext>
            </a:extLst>
          </p:cNvPr>
          <p:cNvSpPr>
            <a:spLocks noGrp="1"/>
          </p:cNvSpPr>
          <p:nvPr>
            <p:ph type="title"/>
          </p:nvPr>
        </p:nvSpPr>
        <p:spPr>
          <a:xfrm>
            <a:off x="762000" y="559677"/>
            <a:ext cx="3833906" cy="3799887"/>
          </a:xfrm>
        </p:spPr>
        <p:txBody>
          <a:bodyPr>
            <a:noAutofit/>
          </a:bodyPr>
          <a:lstStyle/>
          <a:p>
            <a:pPr algn="ctr"/>
            <a:r>
              <a:rPr lang="en-US" sz="5400" dirty="0"/>
              <a:t>Some Of The Great Men Of Our History</a:t>
            </a:r>
          </a:p>
        </p:txBody>
      </p:sp>
      <p:pic>
        <p:nvPicPr>
          <p:cNvPr id="13" name="Picture Placeholder 12" descr="A person in a suit&#10;&#10;Description automatically generated with low confidence">
            <a:extLst>
              <a:ext uri="{FF2B5EF4-FFF2-40B4-BE49-F238E27FC236}">
                <a16:creationId xmlns:a16="http://schemas.microsoft.com/office/drawing/2014/main" id="{04EB4788-BBD8-C8FB-1B64-307CE16DBB7D}"/>
              </a:ext>
            </a:extLst>
          </p:cNvPr>
          <p:cNvPicPr>
            <a:picLocks noGrp="1" noChangeAspect="1"/>
          </p:cNvPicPr>
          <p:nvPr>
            <p:ph type="pic" sz="quarter" idx="22"/>
          </p:nvPr>
        </p:nvPicPr>
        <p:blipFill>
          <a:blip r:embed="rId2"/>
          <a:srcRect l="8333" r="8333"/>
          <a:stretch>
            <a:fillRect/>
          </a:stretch>
        </p:blipFill>
        <p:spPr>
          <a:xfrm>
            <a:off x="4809549" y="728999"/>
            <a:ext cx="2265505" cy="2265505"/>
          </a:xfrm>
        </p:spPr>
      </p:pic>
      <p:pic>
        <p:nvPicPr>
          <p:cNvPr id="17" name="Picture Placeholder 16" descr="A person with a beard&#10;&#10;Description automatically generated with low confidence">
            <a:extLst>
              <a:ext uri="{FF2B5EF4-FFF2-40B4-BE49-F238E27FC236}">
                <a16:creationId xmlns:a16="http://schemas.microsoft.com/office/drawing/2014/main" id="{A86310C4-42FF-B82D-0370-5680659793D2}"/>
              </a:ext>
            </a:extLst>
          </p:cNvPr>
          <p:cNvPicPr>
            <a:picLocks noGrp="1" noChangeAspect="1"/>
          </p:cNvPicPr>
          <p:nvPr>
            <p:ph type="pic" sz="quarter" idx="23"/>
          </p:nvPr>
        </p:nvPicPr>
        <p:blipFill>
          <a:blip r:embed="rId3"/>
          <a:srcRect/>
          <a:stretch>
            <a:fillRect/>
          </a:stretch>
        </p:blipFill>
        <p:spPr>
          <a:xfrm>
            <a:off x="8134485" y="958642"/>
            <a:ext cx="1857182" cy="1857182"/>
          </a:xfrm>
        </p:spPr>
      </p:pic>
      <p:pic>
        <p:nvPicPr>
          <p:cNvPr id="26" name="Picture Placeholder 25" descr="A person in a uniform&#10;&#10;Description automatically generated with low confidence">
            <a:extLst>
              <a:ext uri="{FF2B5EF4-FFF2-40B4-BE49-F238E27FC236}">
                <a16:creationId xmlns:a16="http://schemas.microsoft.com/office/drawing/2014/main" id="{562BCB4C-E9BA-D51D-44F1-C78B73F60080}"/>
              </a:ext>
            </a:extLst>
          </p:cNvPr>
          <p:cNvPicPr>
            <a:picLocks noGrp="1" noChangeAspect="1"/>
          </p:cNvPicPr>
          <p:nvPr>
            <p:ph type="pic" sz="quarter" idx="24"/>
          </p:nvPr>
        </p:nvPicPr>
        <p:blipFill>
          <a:blip r:embed="rId4"/>
          <a:srcRect t="18051" b="18051"/>
          <a:stretch>
            <a:fillRect/>
          </a:stretch>
        </p:blipFill>
        <p:spPr>
          <a:xfrm>
            <a:off x="6791324" y="4113983"/>
            <a:ext cx="1930399" cy="1930399"/>
          </a:xfrm>
        </p:spPr>
      </p:pic>
      <p:sp>
        <p:nvSpPr>
          <p:cNvPr id="27" name="TextBox 26">
            <a:extLst>
              <a:ext uri="{FF2B5EF4-FFF2-40B4-BE49-F238E27FC236}">
                <a16:creationId xmlns:a16="http://schemas.microsoft.com/office/drawing/2014/main" id="{E7A241B9-7980-9BB8-6F81-5106104C56BC}"/>
              </a:ext>
            </a:extLst>
          </p:cNvPr>
          <p:cNvSpPr txBox="1"/>
          <p:nvPr/>
        </p:nvSpPr>
        <p:spPr>
          <a:xfrm>
            <a:off x="1440873" y="4987636"/>
            <a:ext cx="4975529" cy="707886"/>
          </a:xfrm>
          <a:prstGeom prst="rect">
            <a:avLst/>
          </a:prstGeom>
          <a:noFill/>
        </p:spPr>
        <p:txBody>
          <a:bodyPr wrap="none" rtlCol="0">
            <a:spAutoFit/>
          </a:bodyPr>
          <a:lstStyle/>
          <a:p>
            <a:r>
              <a:rPr lang="en-US" sz="4000" dirty="0"/>
              <a:t>Some NOT SO GREAT </a:t>
            </a:r>
          </a:p>
        </p:txBody>
      </p:sp>
    </p:spTree>
    <p:extLst>
      <p:ext uri="{BB962C8B-B14F-4D97-AF65-F5344CB8AC3E}">
        <p14:creationId xmlns:p14="http://schemas.microsoft.com/office/powerpoint/2010/main" val="29728918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a:lstStyle/>
          <a:p>
            <a:r>
              <a:rPr lang="en-US" dirty="0"/>
              <a:t>What Can One Good Man Do?</a:t>
            </a:r>
          </a:p>
        </p:txBody>
      </p:sp>
      <p:pic>
        <p:nvPicPr>
          <p:cNvPr id="12" name="Picture Placeholder 11" descr="A person in a suit&#10;&#10;Description automatically generated with medium confidence">
            <a:extLst>
              <a:ext uri="{FF2B5EF4-FFF2-40B4-BE49-F238E27FC236}">
                <a16:creationId xmlns:a16="http://schemas.microsoft.com/office/drawing/2014/main" id="{1620A96D-FE6C-E78C-395B-AF300B791810}"/>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1875" r="21875"/>
          <a:stretch>
            <a:fillRect/>
          </a:stretch>
        </p:blipFill>
        <p:spPr>
          <a:xfrm>
            <a:off x="1729626" y="2320093"/>
            <a:ext cx="2397795" cy="2397795"/>
          </a:xfrm>
        </p:spPr>
      </p:pic>
    </p:spTree>
    <p:extLst>
      <p:ext uri="{BB962C8B-B14F-4D97-AF65-F5344CB8AC3E}">
        <p14:creationId xmlns:p14="http://schemas.microsoft.com/office/powerpoint/2010/main" val="11938868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1313548" y="249023"/>
            <a:ext cx="9889317" cy="769509"/>
          </a:xfrm>
        </p:spPr>
        <p:txBody>
          <a:bodyPr>
            <a:normAutofit fontScale="90000"/>
          </a:bodyPr>
          <a:lstStyle/>
          <a:p>
            <a:r>
              <a:rPr lang="en-US" dirty="0"/>
              <a:t>WHAT CAN ONE GOOD MAN DO?</a:t>
            </a:r>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rmAutofit fontScale="92500" lnSpcReduction="10000"/>
          </a:bodyPr>
          <a:lstStyle/>
          <a:p>
            <a:r>
              <a:rPr lang="en-US" sz="2400" dirty="0"/>
              <a:t>Noah – Genesis 6:5-10 </a:t>
            </a:r>
            <a:r>
              <a:rPr lang="en-US" sz="2400" b="0" i="0" u="none" strike="noStrike" baseline="0" dirty="0"/>
              <a:t>"every intent of the thoughts of man's heart was only evil continually"</a:t>
            </a:r>
            <a:endParaRPr lang="en-US" sz="2400" dirty="0"/>
          </a:p>
          <a:p>
            <a:r>
              <a:rPr lang="en-US" sz="2400" dirty="0"/>
              <a:t>ONE MAN – STANDING AGAINST THE WHOLE WORLD!</a:t>
            </a:r>
          </a:p>
          <a:p>
            <a:r>
              <a:rPr lang="en-US" sz="2400" dirty="0"/>
              <a:t>Joshua – Joshua 24:15 “</a:t>
            </a:r>
            <a:r>
              <a:rPr lang="en-US" sz="2400" b="0" i="0" u="none" strike="noStrike" baseline="0" dirty="0"/>
              <a:t>as for ME and MY HOUSE, WE WILL SERVE THE LORD." </a:t>
            </a:r>
            <a:endParaRPr lang="en-US" sz="2400" dirty="0"/>
          </a:p>
          <a:p>
            <a:r>
              <a:rPr lang="en-US" sz="2400" dirty="0"/>
              <a:t>Joshua 24:24 “</a:t>
            </a:r>
            <a:r>
              <a:rPr lang="en-US" sz="2400" b="0" i="0" u="none" strike="noStrike" baseline="0" dirty="0"/>
              <a:t>"THE LORD OUR GOD WE WILL SERVE, AND HIS VOICE WE WILL OBEY." </a:t>
            </a:r>
            <a:endParaRPr lang="en-US" sz="2400" i="1" dirty="0"/>
          </a:p>
          <a:p>
            <a:r>
              <a:rPr lang="en-US" sz="2400" dirty="0"/>
              <a:t>ONE GOOD MAN can do MUCH when he takes a stand WITH THE LORD!</a:t>
            </a:r>
          </a:p>
          <a:p>
            <a:r>
              <a:rPr lang="en-US" sz="2400" dirty="0"/>
              <a:t>John the Immerser – Matthew 3:7 </a:t>
            </a:r>
            <a:r>
              <a:rPr lang="en-US" sz="2400" b="0" i="0" u="none" strike="noStrike" baseline="0" dirty="0"/>
              <a:t>"BROOD OF VIPERS!  WHO HAS WARNED YOU TO FLEE FROM THE WRATH TO COME?" </a:t>
            </a:r>
          </a:p>
          <a:p>
            <a:r>
              <a:rPr lang="en-US" sz="2400" dirty="0"/>
              <a:t>Matthew 14:1-11 </a:t>
            </a:r>
            <a:r>
              <a:rPr lang="en-US" sz="2400" b="0" i="0" u="none" strike="noStrike" baseline="0" dirty="0"/>
              <a:t>"It is not lawful for you to have her." </a:t>
            </a:r>
          </a:p>
          <a:p>
            <a:r>
              <a:rPr lang="en-US" sz="2400" dirty="0"/>
              <a:t>Matthew 11:11 “</a:t>
            </a:r>
            <a:r>
              <a:rPr lang="en-US" sz="2400" b="0" i="0" u="none" strike="noStrike" baseline="0" dirty="0"/>
              <a:t>there has not risen one greater than John the Baptist;" </a:t>
            </a:r>
          </a:p>
          <a:p>
            <a:r>
              <a:rPr lang="en-US" sz="2400" dirty="0"/>
              <a:t>Paul – 2 Corinthians 11:24-28  </a:t>
            </a:r>
            <a:r>
              <a:rPr lang="en-US" sz="2400" b="0" i="0" u="none" strike="noStrike" baseline="0" dirty="0"/>
              <a:t> "perils among FALSE BRETHREN"</a:t>
            </a:r>
            <a:endParaRPr lang="en-US" sz="2400" dirty="0"/>
          </a:p>
        </p:txBody>
      </p:sp>
    </p:spTree>
    <p:extLst>
      <p:ext uri="{BB962C8B-B14F-4D97-AF65-F5344CB8AC3E}">
        <p14:creationId xmlns:p14="http://schemas.microsoft.com/office/powerpoint/2010/main" val="29773792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1313548" y="249023"/>
            <a:ext cx="9889317" cy="769509"/>
          </a:xfrm>
        </p:spPr>
        <p:txBody>
          <a:bodyPr>
            <a:noAutofit/>
          </a:bodyPr>
          <a:lstStyle/>
          <a:p>
            <a:r>
              <a:rPr lang="en-US" sz="4400" dirty="0"/>
              <a:t>Encouragement For Good Men Today</a:t>
            </a:r>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rmAutofit/>
          </a:bodyPr>
          <a:lstStyle/>
          <a:p>
            <a:r>
              <a:rPr lang="en-US" sz="2800" dirty="0"/>
              <a:t>Proverbs 12:2 "A GOOD MAN OBTAINS FAVOR FROM THE LORD”</a:t>
            </a:r>
          </a:p>
          <a:p>
            <a:r>
              <a:rPr lang="en-US" sz="2800" dirty="0"/>
              <a:t>Philippians 4:13  "I CAN DO ALL THINGS THROUGH CHRIST WHO STRENGTHENS ME" </a:t>
            </a:r>
          </a:p>
          <a:p>
            <a:r>
              <a:rPr lang="en-US" sz="2800" dirty="0"/>
              <a:t>How can we KNOW who these GOOD MEN are?</a:t>
            </a:r>
          </a:p>
          <a:p>
            <a:r>
              <a:rPr lang="en-US" sz="2800" dirty="0"/>
              <a:t>Matthew 12:35 “OUT OF THE GOOD TREASURE OF HIS HEART BRINGS FORTH GOOD THINGS”</a:t>
            </a:r>
            <a:endParaRPr lang="en-US" sz="2800" i="1" dirty="0"/>
          </a:p>
          <a:p>
            <a:r>
              <a:rPr lang="en-US" sz="2800" dirty="0"/>
              <a:t>"For out of the abundance of the heart the mouth speaks." </a:t>
            </a:r>
          </a:p>
          <a:p>
            <a:r>
              <a:rPr lang="en-US" sz="2800" dirty="0"/>
              <a:t>GOOD MEN whose HEARTS ARE GOOD will only SPEAK and DO things that indicate a PURE HEART</a:t>
            </a:r>
          </a:p>
        </p:txBody>
      </p:sp>
    </p:spTree>
    <p:extLst>
      <p:ext uri="{BB962C8B-B14F-4D97-AF65-F5344CB8AC3E}">
        <p14:creationId xmlns:p14="http://schemas.microsoft.com/office/powerpoint/2010/main" val="26060899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4000" dirty="0"/>
              <a:t>What Should Be Done About The Good Men?</a:t>
            </a:r>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rmAutofit/>
          </a:bodyPr>
          <a:lstStyle/>
          <a:p>
            <a:r>
              <a:rPr lang="en-US" sz="2800" dirty="0"/>
              <a:t>Philippians 3:17 “join in following my example, and note those who so walk, as you have us for a pattern." </a:t>
            </a:r>
          </a:p>
          <a:p>
            <a:r>
              <a:rPr lang="en-US" sz="2800" dirty="0"/>
              <a:t>“Note” same as “Mark” in Romans 16:17</a:t>
            </a:r>
          </a:p>
          <a:p>
            <a:r>
              <a:rPr lang="en-US" sz="2800" dirty="0"/>
              <a:t>1 Corinthians 11:1 “Imitate me, just as I also imitate Christ.”</a:t>
            </a:r>
          </a:p>
          <a:p>
            <a:r>
              <a:rPr lang="en-US" sz="2800" dirty="0"/>
              <a:t>2 Tim0thy 2:2 “ commit these to faithful men who will be able to teach others also." </a:t>
            </a:r>
            <a:endParaRPr lang="en-US" sz="2800" i="1" dirty="0"/>
          </a:p>
          <a:p>
            <a:r>
              <a:rPr lang="en-US" sz="2800" dirty="0"/>
              <a:t>Follow example of Paul, he should be encouraged to increase even more in strength, that his influence and effectiveness might reach its full potential!</a:t>
            </a:r>
          </a:p>
        </p:txBody>
      </p:sp>
    </p:spTree>
    <p:extLst>
      <p:ext uri="{BB962C8B-B14F-4D97-AF65-F5344CB8AC3E}">
        <p14:creationId xmlns:p14="http://schemas.microsoft.com/office/powerpoint/2010/main" val="1438964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5400" dirty="0"/>
              <a:t>What Can One Evil Man Do?</a:t>
            </a:r>
            <a:endParaRPr lang="en-US" sz="40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Autofit/>
          </a:bodyPr>
          <a:lstStyle/>
          <a:p>
            <a:r>
              <a:rPr lang="en-US" sz="3000" dirty="0"/>
              <a:t>Achan – Joshua Chapter 7</a:t>
            </a:r>
          </a:p>
          <a:p>
            <a:r>
              <a:rPr lang="en-US" sz="3000" dirty="0"/>
              <a:t>Joshua 7:1 “Achan the son of Carmi, the son of Zabdi, the son of Zerah, of the tribe of Judah, took the accursed things; so the anger of the Lord burned against the children of Israel." </a:t>
            </a:r>
          </a:p>
          <a:p>
            <a:r>
              <a:rPr lang="en-US" sz="3000" dirty="0"/>
              <a:t>WHO was guilty?</a:t>
            </a:r>
          </a:p>
          <a:p>
            <a:r>
              <a:rPr lang="en-US" sz="3000" dirty="0"/>
              <a:t>ONE MAN!</a:t>
            </a:r>
          </a:p>
          <a:p>
            <a:r>
              <a:rPr lang="en-US" sz="3000" dirty="0"/>
              <a:t>WHO did God PUNISH?</a:t>
            </a:r>
            <a:endParaRPr lang="en-US" sz="3000" i="1" dirty="0"/>
          </a:p>
          <a:p>
            <a:r>
              <a:rPr lang="en-US" sz="3000" dirty="0"/>
              <a:t>ISRAEL!</a:t>
            </a:r>
          </a:p>
        </p:txBody>
      </p:sp>
    </p:spTree>
    <p:extLst>
      <p:ext uri="{BB962C8B-B14F-4D97-AF65-F5344CB8AC3E}">
        <p14:creationId xmlns:p14="http://schemas.microsoft.com/office/powerpoint/2010/main" val="870612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5400" dirty="0"/>
              <a:t>What Can One Evil Man Do?</a:t>
            </a:r>
            <a:endParaRPr lang="en-US" sz="40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Autofit/>
          </a:bodyPr>
          <a:lstStyle/>
          <a:p>
            <a:r>
              <a:rPr lang="en-US" sz="3000" dirty="0"/>
              <a:t>Ahab- 1 Kings 18:17 “When Ahab Saw Elijah, That Ahab Said to Him, 'Is That You, O Troubler of Israel’”</a:t>
            </a:r>
          </a:p>
          <a:p>
            <a:r>
              <a:rPr lang="en-US" sz="3000" dirty="0"/>
              <a:t>1 Kings 18:18 "I have not troubled Israel, but you and your father's house have, in that you have forsaken the commandments of the LORD and have followed the Baals.” </a:t>
            </a:r>
          </a:p>
          <a:p>
            <a:r>
              <a:rPr lang="en-US" sz="3000" dirty="0"/>
              <a:t>Judas – Matthew 26:14-16  “Then one of the twelve, called Judas Iscariot, went to the chief priests 15 and said, "What are you willing to give me if I deliver Him to you?" </a:t>
            </a:r>
          </a:p>
          <a:p>
            <a:r>
              <a:rPr lang="en-US" sz="3000" dirty="0"/>
              <a:t>Diotrephes – 3 John 9  "loved to have the preeminence"</a:t>
            </a:r>
          </a:p>
        </p:txBody>
      </p:sp>
    </p:spTree>
    <p:extLst>
      <p:ext uri="{BB962C8B-B14F-4D97-AF65-F5344CB8AC3E}">
        <p14:creationId xmlns:p14="http://schemas.microsoft.com/office/powerpoint/2010/main" val="1978678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5400" dirty="0"/>
              <a:t>What Can One Evil Man Do?</a:t>
            </a:r>
            <a:endParaRPr lang="en-US" sz="40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Autofit/>
          </a:bodyPr>
          <a:lstStyle/>
          <a:p>
            <a:r>
              <a:rPr lang="en-US" sz="3000" dirty="0"/>
              <a:t>Ecclesiastes 9:18 – 10:1 “one sinner destroys much good”</a:t>
            </a:r>
          </a:p>
          <a:p>
            <a:r>
              <a:rPr lang="en-US" sz="3000" dirty="0"/>
              <a:t>Proverbs 16:27-30 “An ungodly man digs up evil, And it is on his lips like a burning fire. 28 A perverse man sows  strife, And a whisperer separates the best of friends. 29 A violent man entices his neighbor,  And leads him in a way that is not good. 30 He winks his eye to devise perverse things; He purses his lips and brings about evil.”</a:t>
            </a:r>
          </a:p>
          <a:p>
            <a:r>
              <a:rPr lang="en-US" sz="3000" dirty="0"/>
              <a:t>Proverbs 17:19,20 “He who has a deceitful heart finds no good, And he who has a perverse tongue falls into evil.”</a:t>
            </a:r>
          </a:p>
        </p:txBody>
      </p:sp>
    </p:spTree>
    <p:extLst>
      <p:ext uri="{BB962C8B-B14F-4D97-AF65-F5344CB8AC3E}">
        <p14:creationId xmlns:p14="http://schemas.microsoft.com/office/powerpoint/2010/main" val="9126330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4000" dirty="0"/>
              <a:t>What Is To Be Done About The Evil Man?</a:t>
            </a:r>
            <a:endParaRPr lang="en-US" sz="28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1018533"/>
            <a:ext cx="10343582" cy="5210252"/>
          </a:xfrm>
        </p:spPr>
        <p:txBody>
          <a:bodyPr>
            <a:noAutofit/>
          </a:bodyPr>
          <a:lstStyle/>
          <a:p>
            <a:r>
              <a:rPr lang="en-US" sz="3200" dirty="0"/>
              <a:t>1 Timothy 5:20 “"rebuked in the presence of all, that the rest also may fear"</a:t>
            </a:r>
          </a:p>
          <a:p>
            <a:r>
              <a:rPr lang="en-US" sz="3200" dirty="0"/>
              <a:t>2 Timothy 4:2 “Convince [reprove], rebuke, exhort, with all longsuffering and teaching." </a:t>
            </a:r>
          </a:p>
          <a:p>
            <a:r>
              <a:rPr lang="en-US" sz="3200" dirty="0"/>
              <a:t>Titus 1:10,11 “for there are many insubordinate, both idle talkers and deceivers, especially those of the circumcision, whose mouths must be stopped, who subvert whole households, teaching things which they ought not, for the sake of dishonest gain." </a:t>
            </a:r>
          </a:p>
        </p:txBody>
      </p:sp>
    </p:spTree>
    <p:extLst>
      <p:ext uri="{BB962C8B-B14F-4D97-AF65-F5344CB8AC3E}">
        <p14:creationId xmlns:p14="http://schemas.microsoft.com/office/powerpoint/2010/main" val="1747523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695872" cy="769509"/>
          </a:xfrm>
        </p:spPr>
        <p:txBody>
          <a:bodyPr>
            <a:noAutofit/>
          </a:bodyPr>
          <a:lstStyle/>
          <a:p>
            <a:r>
              <a:rPr lang="en-US" sz="4000" dirty="0"/>
              <a:t>What Is To Be Done About The Evil Man?</a:t>
            </a:r>
            <a:endParaRPr lang="en-US" sz="28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923453"/>
            <a:ext cx="10343582" cy="5305332"/>
          </a:xfrm>
        </p:spPr>
        <p:txBody>
          <a:bodyPr>
            <a:noAutofit/>
          </a:bodyPr>
          <a:lstStyle/>
          <a:p>
            <a:r>
              <a:rPr lang="en-US" sz="3200" dirty="0"/>
              <a:t>1 Corinthians 5:1-13 - "deliver such an one to Satan for the destruction of the flesh"</a:t>
            </a:r>
          </a:p>
          <a:p>
            <a:r>
              <a:rPr lang="en-US" sz="3200" dirty="0"/>
              <a:t>Ephesians 5:11 "and have no fellowship with the unfruitful works of darkness, but rather expose them."</a:t>
            </a:r>
          </a:p>
          <a:p>
            <a:r>
              <a:rPr lang="en-US" sz="3200" dirty="0"/>
              <a:t>How can we PROVE that we have no SHARE in the unfruitful works of darkness?</a:t>
            </a:r>
          </a:p>
          <a:p>
            <a:r>
              <a:rPr lang="en-US" sz="3200" dirty="0"/>
              <a:t>“Expose them!”</a:t>
            </a:r>
          </a:p>
          <a:p>
            <a:r>
              <a:rPr lang="en-US" sz="3200" dirty="0"/>
              <a:t>When we STOP EXPOSING them, we have FELLOWSHIP with them!</a:t>
            </a:r>
          </a:p>
        </p:txBody>
      </p:sp>
    </p:spTree>
    <p:extLst>
      <p:ext uri="{BB962C8B-B14F-4D97-AF65-F5344CB8AC3E}">
        <p14:creationId xmlns:p14="http://schemas.microsoft.com/office/powerpoint/2010/main" val="22659538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769D-B8C8-4982-AE15-C41C3D921D39}"/>
              </a:ext>
            </a:extLst>
          </p:cNvPr>
          <p:cNvSpPr>
            <a:spLocks noGrp="1"/>
          </p:cNvSpPr>
          <p:nvPr>
            <p:ph type="title"/>
          </p:nvPr>
        </p:nvSpPr>
        <p:spPr>
          <a:xfrm>
            <a:off x="506994" y="249023"/>
            <a:ext cx="10221362" cy="769509"/>
          </a:xfrm>
        </p:spPr>
        <p:txBody>
          <a:bodyPr>
            <a:noAutofit/>
          </a:bodyPr>
          <a:lstStyle/>
          <a:p>
            <a:r>
              <a:rPr lang="en-US" sz="4000" dirty="0"/>
              <a:t>What About Those Who ARE Righteous?</a:t>
            </a:r>
            <a:endParaRPr lang="en-US" sz="2800" dirty="0"/>
          </a:p>
        </p:txBody>
      </p:sp>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86416" y="923453"/>
            <a:ext cx="10343582" cy="5305332"/>
          </a:xfrm>
        </p:spPr>
        <p:txBody>
          <a:bodyPr>
            <a:noAutofit/>
          </a:bodyPr>
          <a:lstStyle/>
          <a:p>
            <a:r>
              <a:rPr lang="en-US" sz="3000" dirty="0"/>
              <a:t>They are the ones who KNOW where to put their TRUST and CONFIDENCE!</a:t>
            </a:r>
          </a:p>
          <a:p>
            <a:r>
              <a:rPr lang="en-US" sz="3000" dirty="0"/>
              <a:t>Psalm 11:1  “In the Lord I Put My Trust”</a:t>
            </a:r>
          </a:p>
          <a:p>
            <a:r>
              <a:rPr lang="en-US" sz="3000" dirty="0"/>
              <a:t>Psalm 62:7,8  “in God is my salvation and my glory; the rock of my strength, and my refuge is in God.  Trust in Him at all times, you people; pour out your heart before Him; God is a refuge for us." </a:t>
            </a:r>
          </a:p>
          <a:p>
            <a:pPr>
              <a:lnSpc>
                <a:spcPct val="100000"/>
              </a:lnSpc>
            </a:pPr>
            <a:r>
              <a:rPr lang="en-US" sz="3000" dirty="0"/>
              <a:t>2 Timothy 1:12 - "for I know whom I have believed and am persuaded that He is able to keep what I have committed to Him until that day." </a:t>
            </a:r>
          </a:p>
        </p:txBody>
      </p:sp>
    </p:spTree>
    <p:extLst>
      <p:ext uri="{BB962C8B-B14F-4D97-AF65-F5344CB8AC3E}">
        <p14:creationId xmlns:p14="http://schemas.microsoft.com/office/powerpoint/2010/main" val="15524813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5175639_win32_fixed.potx" id="{CF094E1D-DD3F-4B88-853B-B22D3B2DB0B1}" vid="{887934D9-778B-4E95-9B07-31F217C0A1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Biography presentation</Template>
  <TotalTime>329</TotalTime>
  <Words>972</Words>
  <Application>Microsoft Office PowerPoint</Application>
  <PresentationFormat>Widescreen</PresentationFormat>
  <Paragraphs>59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Schoolbook</vt:lpstr>
      <vt:lpstr>Corbel</vt:lpstr>
      <vt:lpstr>Headlines</vt:lpstr>
      <vt:lpstr>PowerPoint Presentation</vt:lpstr>
      <vt:lpstr>“I am just one person!  What can I do to change anything?</vt:lpstr>
      <vt:lpstr>Some Of The Great Men Of Our History</vt:lpstr>
      <vt:lpstr>What Can One Good Man Do?</vt:lpstr>
      <vt:lpstr>WHAT CAN ONE GOOD MAN DO?</vt:lpstr>
      <vt:lpstr>Encouragement For Good Men Today</vt:lpstr>
      <vt:lpstr>What Should Be Done About The Good Men?</vt:lpstr>
      <vt:lpstr>What Can One Evil Man Do?</vt:lpstr>
      <vt:lpstr>What Can One Evil Man Do?</vt:lpstr>
      <vt:lpstr>What Can One Evil Man Do?</vt:lpstr>
      <vt:lpstr>What Is To Be Done About The Evil Man?</vt:lpstr>
      <vt:lpstr>What Is To Be Done About The Evil Man?</vt:lpstr>
      <vt:lpstr>What About Those Who ARE Righteous?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17</cp:revision>
  <dcterms:created xsi:type="dcterms:W3CDTF">2022-11-18T21:05:44Z</dcterms:created>
  <dcterms:modified xsi:type="dcterms:W3CDTF">2022-11-19T21:15:03Z</dcterms:modified>
</cp:coreProperties>
</file>